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310" r:id="rId33"/>
    <p:sldId id="311" r:id="rId34"/>
    <p:sldId id="312" r:id="rId35"/>
    <p:sldId id="313" r:id="rId36"/>
    <p:sldId id="314" r:id="rId37"/>
    <p:sldId id="31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9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/>
    <p:restoredTop sz="94702"/>
  </p:normalViewPr>
  <p:slideViewPr>
    <p:cSldViewPr snapToGrid="0" snapToObjects="1">
      <p:cViewPr varScale="1">
        <p:scale>
          <a:sx n="186" d="100"/>
          <a:sy n="186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edcaca4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edcaca4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dcaca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dcaca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caca4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caca4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dcaca4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dcaca4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dcaca4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dcaca4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edcaca4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edcaca4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dcaca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dcaca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75c42d5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75c42d5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RE: Prep Work - Take a step back and understand a bit about Agile,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revisit over the next few weeks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Lots of buzzwords &amp; concepts - hope to demystify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Agile is just a way to plan, manage and build projects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everyone does agile, and no one does it the same way - concepts are the same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5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Key Features - ecommerce example - Search, product, checkout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bridge from tech readiness, to job readiness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Focused on Having a Capstone to Present, not a “finished” 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Confidence in interviewing - Technical and Behavioral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modern software development processes - Agile, UX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8:30 - Be respectful of mentors &amp; staff’s time, we need sleep too!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 LC101 format - Prep work, lecture, in-class demos &amp; activities, and assignments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requirements - self directed program (20 hrs) - Give you the tools &amp;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program does not guarantee you a job, you should still push yourself to grow and learn beyond the class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1b20843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e1b20843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key is to have something workable, as hopefully you can show employers at any time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1b20843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1b20843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1b20843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1b20843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Notice non-essential features are below MVP (Log In)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edcaca4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edcaca4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edcaca4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edcaca43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331e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331e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75c42d5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75c42d5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Respectful of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someone to walk out to your car, let us know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kanban" TargetMode="External"/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opensourcefriday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7/25/2022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Responsibilities - Community Engagement Manager </a:t>
            </a:r>
            <a:endParaRPr sz="24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Magdalene James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  <a:endParaRPr dirty="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Assistants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Dedicate Time Outside of Class - 20 hours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Weekly Update to Your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Engaged in Lecture and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Prep Work and Assignments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Prepared to Class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Trello Setup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 Refresher – We will cover this in class 2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group and mentors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Liftoff expectations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capstone goals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components of a capstone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Solidify project ideas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Mapping, Personas, and User Stories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Prep Work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ideate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build a project?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50 years of software history in 5 minutes...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 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Organizations needed ways to manage software development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Dozens of methodologies, frameworks, disciplines, practices, paradigms, processes, models, diagrams, and very shiny powerpoint presentations with arrows and too much text on the screen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Waterfall vs Agile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1816175"/>
            <a:ext cx="367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88" y="152400"/>
            <a:ext cx="5856031" cy="43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25" y="161650"/>
            <a:ext cx="620335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How’s that for diagrams?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38" y="152400"/>
            <a:ext cx="58953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Agile is a framework, not a prescription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>
                <a:hlinkClick r:id="rId3"/>
              </a:rPr>
              <a:t>https://agilemanifesto.org/</a:t>
            </a:r>
            <a:endParaRPr lang="en-US" dirty="0"/>
          </a:p>
          <a:p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100" y="2043788"/>
            <a:ext cx="4367400" cy="24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https://agilemanifesto.org/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7675"/>
            <a:ext cx="8839199" cy="24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and Iterative Design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00" y="1811225"/>
            <a:ext cx="446536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“Way Things Were” - An Analogy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Can’t Plan For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Small, Iterative, Feedback Driven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Project &amp; Task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Employers Want Agile Mindsets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Agile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Developers Fail at Building Projects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 are Bad at Task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Break Down the “Big Rocks”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Units of Work are More Manageable and Rewarding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Identify the Problem and Set a Goal (Brainstorming)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Users (Personas)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the “Big Picture” (Story Mapping)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 Minimum Viable Product (MVP)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small, “vertical” tasks (User Stories)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(User Demos &amp; Code Review)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Lather, Rinse, Repeat (Iterate)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FA9-CA2B-AC4C-9B72-A0ED762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Agile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C0DA-E324-A247-AD45-AC1AF8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694574"/>
            <a:ext cx="8222100" cy="2972959"/>
          </a:xfrm>
        </p:spPr>
        <p:txBody>
          <a:bodyPr/>
          <a:lstStyle/>
          <a:p>
            <a:r>
              <a:rPr lang="en-US" dirty="0"/>
              <a:t>There are several different “implementations” or “methodologies” of Agile</a:t>
            </a:r>
          </a:p>
          <a:p>
            <a:r>
              <a:rPr lang="en-US" dirty="0"/>
              <a:t>Two of the more popular ones are Scrum and Kanban</a:t>
            </a:r>
          </a:p>
          <a:p>
            <a:r>
              <a:rPr lang="en-US" dirty="0"/>
              <a:t>Scrum – Set of meetings (ceremonies), tools, and roles that work together to achieve a goal</a:t>
            </a:r>
          </a:p>
          <a:p>
            <a:pPr lvl="1"/>
            <a:r>
              <a:rPr lang="en-US" dirty="0">
                <a:hlinkClick r:id="rId2"/>
              </a:rPr>
              <a:t>https://www.atlassian.com/agile/scrum</a:t>
            </a:r>
            <a:endParaRPr lang="en-US" dirty="0"/>
          </a:p>
          <a:p>
            <a:r>
              <a:rPr lang="en-US" dirty="0"/>
              <a:t>Kanban – Full transparency of work usually through a “Kanban Board”</a:t>
            </a:r>
          </a:p>
          <a:p>
            <a:pPr lvl="1"/>
            <a:r>
              <a:rPr lang="en-US" dirty="0">
                <a:hlinkClick r:id="rId3"/>
              </a:rPr>
              <a:t>https://www.atlassian.com/agile/kanban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1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Licensing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Towards Capstone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Interview and Job Readiness including:</a:t>
            </a:r>
            <a:br>
              <a:rPr lang="en" dirty="0"/>
            </a:br>
            <a:r>
              <a:rPr lang="en" dirty="0"/>
              <a:t>	Live coding!!!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software engineering topics such as: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SDLC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Deployments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Wireframing &amp; UI/UX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Cloud Services/Microservices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Git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Your MVP</a:t>
            </a:r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 or minimally viable product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least amount of work I can do in order to show functionality?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“Skateboard”, not “Wheels”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Additional Stories are Put on the Backlog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Your MVP - eCommerce Example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480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Bookstore Example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69050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Topics Review</a:t>
            </a:r>
            <a:endParaRPr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Stories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Next Class: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171450" y="514225"/>
            <a:ext cx="8801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Your Teaching Fellows/Mentors for Liftoff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237181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Abbey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Andrew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Antwan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Britaney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Christian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Christopher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2"/>
          </p:nvPr>
        </p:nvSpPr>
        <p:spPr>
          <a:xfrm>
            <a:off x="2858625" y="1919075"/>
            <a:ext cx="171337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Gabby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Jay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Jayke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46;p66">
            <a:extLst>
              <a:ext uri="{FF2B5EF4-FFF2-40B4-BE49-F238E27FC236}">
                <a16:creationId xmlns:a16="http://schemas.microsoft.com/office/drawing/2014/main" id="{215E4D21-19BD-C84C-8AF2-F06F4BF72CA5}"/>
              </a:ext>
            </a:extLst>
          </p:cNvPr>
          <p:cNvSpPr txBox="1">
            <a:spLocks/>
          </p:cNvSpPr>
          <p:nvPr/>
        </p:nvSpPr>
        <p:spPr>
          <a:xfrm>
            <a:off x="6966600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Shreya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Sunitha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Miguel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Tobias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Zachary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46;p66">
            <a:extLst>
              <a:ext uri="{FF2B5EF4-FFF2-40B4-BE49-F238E27FC236}">
                <a16:creationId xmlns:a16="http://schemas.microsoft.com/office/drawing/2014/main" id="{D6305984-5160-844F-AB31-1A6C53524612}"/>
              </a:ext>
            </a:extLst>
          </p:cNvPr>
          <p:cNvSpPr txBox="1">
            <a:spLocks/>
          </p:cNvSpPr>
          <p:nvPr/>
        </p:nvSpPr>
        <p:spPr>
          <a:xfrm>
            <a:off x="4912612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Koki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Maricar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Mario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Meagan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Mehmet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Jane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8 weeks + 1 break week (August 22</a:t>
            </a:r>
            <a:r>
              <a:rPr lang="en" sz="1600" baseline="30000" dirty="0"/>
              <a:t>nd</a:t>
            </a:r>
            <a:r>
              <a:rPr lang="en" sz="1600" dirty="0"/>
              <a:t>) + labor day (Sept 5</a:t>
            </a:r>
            <a:r>
              <a:rPr lang="en" sz="1600" baseline="30000" dirty="0"/>
              <a:t>th</a:t>
            </a:r>
            <a:r>
              <a:rPr lang="en" sz="16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Only on Mondays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5:30 pm - 8:30 pm CDT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Virtual via ZOOOOOOM!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FYI: </a:t>
            </a:r>
            <a:r>
              <a:rPr lang="en-US" b="1" dirty="0"/>
              <a:t>Canvas will reflect DIFFERENTLY than the textbook!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0" y="1919076"/>
            <a:ext cx="3105999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Marketable Skills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Ability to Learn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Solve a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show off a typical 3-tiered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architecture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Example Projects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00" y="2191338"/>
            <a:ext cx="4125099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Initial </a:t>
              </a: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and User Stories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1735</Words>
  <Application>Microsoft Macintosh PowerPoint</Application>
  <PresentationFormat>On-screen Show (16:9)</PresentationFormat>
  <Paragraphs>340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Roboto</vt:lpstr>
      <vt:lpstr>Arial</vt:lpstr>
      <vt:lpstr>Material</vt:lpstr>
      <vt:lpstr>LaunchCode Liftoff</vt:lpstr>
      <vt:lpstr>Agenda</vt:lpstr>
      <vt:lpstr>Liftoff Overview</vt:lpstr>
      <vt:lpstr>What is Liftoff?</vt:lpstr>
      <vt:lpstr>Logistics</vt:lpstr>
      <vt:lpstr>Capstone Overview</vt:lpstr>
      <vt:lpstr>Capstone Expectations</vt:lpstr>
      <vt:lpstr>Capstone Feature Ideas</vt:lpstr>
      <vt:lpstr>Liftoff Project Timeline</vt:lpstr>
      <vt:lpstr>Liftoff Project Timeline</vt:lpstr>
      <vt:lpstr>Class Expectations</vt:lpstr>
      <vt:lpstr>Responsibilities - Community Engagement Manager </vt:lpstr>
      <vt:lpstr>Responsibilities - Instructor </vt:lpstr>
      <vt:lpstr>Responsibilities – Teaching Assistants</vt:lpstr>
      <vt:lpstr>Responsibilities - Student</vt:lpstr>
      <vt:lpstr>Prep Work</vt:lpstr>
      <vt:lpstr>PowerPoint Presentation</vt:lpstr>
      <vt:lpstr>Lecture</vt:lpstr>
      <vt:lpstr>Class 1 Objectives</vt:lpstr>
      <vt:lpstr>How do you ideate  and build a project?</vt:lpstr>
      <vt:lpstr>But first, 50 years of software history in 5 minutes...</vt:lpstr>
      <vt:lpstr>Software Development Life Cycle </vt:lpstr>
      <vt:lpstr>PowerPoint Presentation</vt:lpstr>
      <vt:lpstr>PowerPoint Presentation</vt:lpstr>
      <vt:lpstr>PowerPoint Presentation</vt:lpstr>
      <vt:lpstr>What is Agile?</vt:lpstr>
      <vt:lpstr>PowerPoint Presentation</vt:lpstr>
      <vt:lpstr>User Feedback and Iterative Design</vt:lpstr>
      <vt:lpstr>Why is Agile Important?</vt:lpstr>
      <vt:lpstr>Personal Agile</vt:lpstr>
      <vt:lpstr>Agile Brainstorming &amp; Process</vt:lpstr>
      <vt:lpstr>Different Agile Methodologies</vt:lpstr>
      <vt:lpstr>Intellectual Property</vt:lpstr>
      <vt:lpstr>Your Property Rights and You!</vt:lpstr>
      <vt:lpstr>Licensing</vt:lpstr>
      <vt:lpstr>Open Source</vt:lpstr>
      <vt:lpstr>Story Mapping</vt:lpstr>
      <vt:lpstr>Story Mapping</vt:lpstr>
      <vt:lpstr>Story Mapping - eCommerce Example</vt:lpstr>
      <vt:lpstr>Creating Stories - eCommerce Example</vt:lpstr>
      <vt:lpstr>Identifying Your MVP</vt:lpstr>
      <vt:lpstr>Identify Your MVP - eCommerce Example</vt:lpstr>
      <vt:lpstr>Story Mapping - Bookstore Example</vt:lpstr>
      <vt:lpstr>Creating User Stories</vt:lpstr>
      <vt:lpstr>Agile Topics Review</vt:lpstr>
      <vt:lpstr>Assignment - Capstone Project Overview</vt:lpstr>
      <vt:lpstr>Meet Your Teaching Fellows/Mentors for Liftoff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Hank DeDona</cp:lastModifiedBy>
  <cp:revision>54</cp:revision>
  <dcterms:modified xsi:type="dcterms:W3CDTF">2022-07-25T21:37:16Z</dcterms:modified>
</cp:coreProperties>
</file>